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0238700" cy="42976800"/>
  <p:notesSz cx="6858000" cy="9144000"/>
  <p:defaultTextStyle>
    <a:defPPr>
      <a:defRPr lang="en-US"/>
    </a:defPPr>
    <a:lvl1pPr marL="0" algn="l" defTabSz="4183654" rtl="0" eaLnBrk="1" latinLnBrk="0" hangingPunct="1">
      <a:defRPr sz="8200" kern="1200">
        <a:solidFill>
          <a:schemeClr val="tx1"/>
        </a:solidFill>
        <a:latin typeface="+mn-lt"/>
        <a:ea typeface="+mn-ea"/>
        <a:cs typeface="+mn-cs"/>
      </a:defRPr>
    </a:lvl1pPr>
    <a:lvl2pPr marL="2091827" algn="l" defTabSz="4183654" rtl="0" eaLnBrk="1" latinLnBrk="0" hangingPunct="1">
      <a:defRPr sz="8200" kern="1200">
        <a:solidFill>
          <a:schemeClr val="tx1"/>
        </a:solidFill>
        <a:latin typeface="+mn-lt"/>
        <a:ea typeface="+mn-ea"/>
        <a:cs typeface="+mn-cs"/>
      </a:defRPr>
    </a:lvl2pPr>
    <a:lvl3pPr marL="4183654" algn="l" defTabSz="4183654" rtl="0" eaLnBrk="1" latinLnBrk="0" hangingPunct="1">
      <a:defRPr sz="8200" kern="1200">
        <a:solidFill>
          <a:schemeClr val="tx1"/>
        </a:solidFill>
        <a:latin typeface="+mn-lt"/>
        <a:ea typeface="+mn-ea"/>
        <a:cs typeface="+mn-cs"/>
      </a:defRPr>
    </a:lvl3pPr>
    <a:lvl4pPr marL="6275481" algn="l" defTabSz="4183654" rtl="0" eaLnBrk="1" latinLnBrk="0" hangingPunct="1">
      <a:defRPr sz="8200" kern="1200">
        <a:solidFill>
          <a:schemeClr val="tx1"/>
        </a:solidFill>
        <a:latin typeface="+mn-lt"/>
        <a:ea typeface="+mn-ea"/>
        <a:cs typeface="+mn-cs"/>
      </a:defRPr>
    </a:lvl4pPr>
    <a:lvl5pPr marL="8367309" algn="l" defTabSz="4183654" rtl="0" eaLnBrk="1" latinLnBrk="0" hangingPunct="1">
      <a:defRPr sz="8200" kern="1200">
        <a:solidFill>
          <a:schemeClr val="tx1"/>
        </a:solidFill>
        <a:latin typeface="+mn-lt"/>
        <a:ea typeface="+mn-ea"/>
        <a:cs typeface="+mn-cs"/>
      </a:defRPr>
    </a:lvl5pPr>
    <a:lvl6pPr marL="10459136" algn="l" defTabSz="4183654" rtl="0" eaLnBrk="1" latinLnBrk="0" hangingPunct="1">
      <a:defRPr sz="8200" kern="1200">
        <a:solidFill>
          <a:schemeClr val="tx1"/>
        </a:solidFill>
        <a:latin typeface="+mn-lt"/>
        <a:ea typeface="+mn-ea"/>
        <a:cs typeface="+mn-cs"/>
      </a:defRPr>
    </a:lvl6pPr>
    <a:lvl7pPr marL="12550963" algn="l" defTabSz="4183654" rtl="0" eaLnBrk="1" latinLnBrk="0" hangingPunct="1">
      <a:defRPr sz="8200" kern="1200">
        <a:solidFill>
          <a:schemeClr val="tx1"/>
        </a:solidFill>
        <a:latin typeface="+mn-lt"/>
        <a:ea typeface="+mn-ea"/>
        <a:cs typeface="+mn-cs"/>
      </a:defRPr>
    </a:lvl7pPr>
    <a:lvl8pPr marL="14642790" algn="l" defTabSz="4183654" rtl="0" eaLnBrk="1" latinLnBrk="0" hangingPunct="1">
      <a:defRPr sz="8200" kern="1200">
        <a:solidFill>
          <a:schemeClr val="tx1"/>
        </a:solidFill>
        <a:latin typeface="+mn-lt"/>
        <a:ea typeface="+mn-ea"/>
        <a:cs typeface="+mn-cs"/>
      </a:defRPr>
    </a:lvl8pPr>
    <a:lvl9pPr marL="16734617" algn="l" defTabSz="4183654" rtl="0" eaLnBrk="1" latinLnBrk="0" hangingPunct="1">
      <a:defRPr sz="8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536">
          <p15:clr>
            <a:srgbClr val="A4A3A4"/>
          </p15:clr>
        </p15:guide>
        <p15:guide id="2" pos="95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99F3"/>
    <a:srgbClr val="4BC969"/>
    <a:srgbClr val="00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52"/>
    <p:restoredTop sz="94650"/>
  </p:normalViewPr>
  <p:slideViewPr>
    <p:cSldViewPr>
      <p:cViewPr varScale="1">
        <p:scale>
          <a:sx n="27" d="100"/>
          <a:sy n="27" d="100"/>
        </p:scale>
        <p:origin x="2920" y="320"/>
      </p:cViewPr>
      <p:guideLst>
        <p:guide orient="horz" pos="13536"/>
        <p:guide pos="95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gif>
</file>

<file path=ppt/media/image10.jpeg>
</file>

<file path=ppt/media/image11.tiff>
</file>

<file path=ppt/media/image12.tiff>
</file>

<file path=ppt/media/image13.tiff>
</file>

<file path=ppt/media/image14.tiff>
</file>

<file path=ppt/media/image2.png>
</file>

<file path=ppt/media/image3.tiff>
</file>

<file path=ppt/media/image4.png>
</file>

<file path=ppt/media/image5.png>
</file>

<file path=ppt/media/image6.pn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67903" y="13350666"/>
            <a:ext cx="25702895" cy="9212157"/>
          </a:xfrm>
        </p:spPr>
        <p:txBody>
          <a:bodyPr/>
          <a:lstStyle/>
          <a:p>
            <a:r>
              <a:rPr lang="en-US" smtClean="0"/>
              <a:t>Click to edit Master title style</a:t>
            </a:r>
            <a:endParaRPr lang="en-US"/>
          </a:p>
        </p:txBody>
      </p:sp>
      <p:sp>
        <p:nvSpPr>
          <p:cNvPr id="3" name="Subtitle 2"/>
          <p:cNvSpPr>
            <a:spLocks noGrp="1"/>
          </p:cNvSpPr>
          <p:nvPr>
            <p:ph type="subTitle" idx="1"/>
          </p:nvPr>
        </p:nvSpPr>
        <p:spPr>
          <a:xfrm>
            <a:off x="4535805" y="24353520"/>
            <a:ext cx="21167090" cy="10982960"/>
          </a:xfrm>
        </p:spPr>
        <p:txBody>
          <a:bodyPr/>
          <a:lstStyle>
            <a:lvl1pPr marL="0" indent="0" algn="ctr">
              <a:buNone/>
              <a:defRPr>
                <a:solidFill>
                  <a:schemeClr val="tx1">
                    <a:tint val="75000"/>
                  </a:schemeClr>
                </a:solidFill>
              </a:defRPr>
            </a:lvl1pPr>
            <a:lvl2pPr marL="2091827" indent="0" algn="ctr">
              <a:buNone/>
              <a:defRPr>
                <a:solidFill>
                  <a:schemeClr val="tx1">
                    <a:tint val="75000"/>
                  </a:schemeClr>
                </a:solidFill>
              </a:defRPr>
            </a:lvl2pPr>
            <a:lvl3pPr marL="4183654" indent="0" algn="ctr">
              <a:buNone/>
              <a:defRPr>
                <a:solidFill>
                  <a:schemeClr val="tx1">
                    <a:tint val="75000"/>
                  </a:schemeClr>
                </a:solidFill>
              </a:defRPr>
            </a:lvl3pPr>
            <a:lvl4pPr marL="6275481" indent="0" algn="ctr">
              <a:buNone/>
              <a:defRPr>
                <a:solidFill>
                  <a:schemeClr val="tx1">
                    <a:tint val="75000"/>
                  </a:schemeClr>
                </a:solidFill>
              </a:defRPr>
            </a:lvl4pPr>
            <a:lvl5pPr marL="8367309" indent="0" algn="ctr">
              <a:buNone/>
              <a:defRPr>
                <a:solidFill>
                  <a:schemeClr val="tx1">
                    <a:tint val="75000"/>
                  </a:schemeClr>
                </a:solidFill>
              </a:defRPr>
            </a:lvl5pPr>
            <a:lvl6pPr marL="10459136" indent="0" algn="ctr">
              <a:buNone/>
              <a:defRPr>
                <a:solidFill>
                  <a:schemeClr val="tx1">
                    <a:tint val="75000"/>
                  </a:schemeClr>
                </a:solidFill>
              </a:defRPr>
            </a:lvl6pPr>
            <a:lvl7pPr marL="12550963" indent="0" algn="ctr">
              <a:buNone/>
              <a:defRPr>
                <a:solidFill>
                  <a:schemeClr val="tx1">
                    <a:tint val="75000"/>
                  </a:schemeClr>
                </a:solidFill>
              </a:defRPr>
            </a:lvl7pPr>
            <a:lvl8pPr marL="14642790" indent="0" algn="ctr">
              <a:buNone/>
              <a:defRPr>
                <a:solidFill>
                  <a:schemeClr val="tx1">
                    <a:tint val="75000"/>
                  </a:schemeClr>
                </a:solidFill>
              </a:defRPr>
            </a:lvl8pPr>
            <a:lvl9pPr marL="16734617"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B3B3CD4-9605-4B16-ADF1-526C2BC53AE0}" type="datetimeFigureOut">
              <a:rPr lang="en-US" smtClean="0"/>
              <a:pPr/>
              <a:t>5/12/15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34986102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3B3CD4-9605-4B16-ADF1-526C2BC53AE0}" type="datetimeFigureOut">
              <a:rPr lang="en-US" smtClean="0"/>
              <a:pPr/>
              <a:t>5/12/15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3408886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499385" y="10783996"/>
            <a:ext cx="22500533" cy="22979655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997787" y="10783996"/>
            <a:ext cx="66997620" cy="22979655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3B3CD4-9605-4B16-ADF1-526C2BC53AE0}" type="datetimeFigureOut">
              <a:rPr lang="en-US" smtClean="0"/>
              <a:pPr/>
              <a:t>5/12/15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32207190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3B3CD4-9605-4B16-ADF1-526C2BC53AE0}" type="datetimeFigureOut">
              <a:rPr lang="en-US" smtClean="0"/>
              <a:pPr/>
              <a:t>5/12/15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234576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88649" y="27616576"/>
            <a:ext cx="25702895" cy="8535670"/>
          </a:xfrm>
        </p:spPr>
        <p:txBody>
          <a:bodyPr anchor="t"/>
          <a:lstStyle>
            <a:lvl1pPr algn="l">
              <a:defRPr sz="18300" b="1" cap="all"/>
            </a:lvl1pPr>
          </a:lstStyle>
          <a:p>
            <a:r>
              <a:rPr lang="en-US" smtClean="0"/>
              <a:t>Click to edit Master title style</a:t>
            </a:r>
            <a:endParaRPr lang="en-US"/>
          </a:p>
        </p:txBody>
      </p:sp>
      <p:sp>
        <p:nvSpPr>
          <p:cNvPr id="3" name="Text Placeholder 2"/>
          <p:cNvSpPr>
            <a:spLocks noGrp="1"/>
          </p:cNvSpPr>
          <p:nvPr>
            <p:ph type="body" idx="1"/>
          </p:nvPr>
        </p:nvSpPr>
        <p:spPr>
          <a:xfrm>
            <a:off x="2388649" y="18215405"/>
            <a:ext cx="25702895" cy="9401172"/>
          </a:xfrm>
        </p:spPr>
        <p:txBody>
          <a:bodyPr anchor="b"/>
          <a:lstStyle>
            <a:lvl1pPr marL="0" indent="0">
              <a:buNone/>
              <a:defRPr sz="9200">
                <a:solidFill>
                  <a:schemeClr val="tx1">
                    <a:tint val="75000"/>
                  </a:schemeClr>
                </a:solidFill>
              </a:defRPr>
            </a:lvl1pPr>
            <a:lvl2pPr marL="2091827" indent="0">
              <a:buNone/>
              <a:defRPr sz="8200">
                <a:solidFill>
                  <a:schemeClr val="tx1">
                    <a:tint val="75000"/>
                  </a:schemeClr>
                </a:solidFill>
              </a:defRPr>
            </a:lvl2pPr>
            <a:lvl3pPr marL="4183654" indent="0">
              <a:buNone/>
              <a:defRPr sz="7300">
                <a:solidFill>
                  <a:schemeClr val="tx1">
                    <a:tint val="75000"/>
                  </a:schemeClr>
                </a:solidFill>
              </a:defRPr>
            </a:lvl3pPr>
            <a:lvl4pPr marL="6275481" indent="0">
              <a:buNone/>
              <a:defRPr sz="6400">
                <a:solidFill>
                  <a:schemeClr val="tx1">
                    <a:tint val="75000"/>
                  </a:schemeClr>
                </a:solidFill>
              </a:defRPr>
            </a:lvl4pPr>
            <a:lvl5pPr marL="8367309" indent="0">
              <a:buNone/>
              <a:defRPr sz="6400">
                <a:solidFill>
                  <a:schemeClr val="tx1">
                    <a:tint val="75000"/>
                  </a:schemeClr>
                </a:solidFill>
              </a:defRPr>
            </a:lvl5pPr>
            <a:lvl6pPr marL="10459136" indent="0">
              <a:buNone/>
              <a:defRPr sz="6400">
                <a:solidFill>
                  <a:schemeClr val="tx1">
                    <a:tint val="75000"/>
                  </a:schemeClr>
                </a:solidFill>
              </a:defRPr>
            </a:lvl6pPr>
            <a:lvl7pPr marL="12550963" indent="0">
              <a:buNone/>
              <a:defRPr sz="6400">
                <a:solidFill>
                  <a:schemeClr val="tx1">
                    <a:tint val="75000"/>
                  </a:schemeClr>
                </a:solidFill>
              </a:defRPr>
            </a:lvl7pPr>
            <a:lvl8pPr marL="14642790" indent="0">
              <a:buNone/>
              <a:defRPr sz="6400">
                <a:solidFill>
                  <a:schemeClr val="tx1">
                    <a:tint val="75000"/>
                  </a:schemeClr>
                </a:solidFill>
              </a:defRPr>
            </a:lvl8pPr>
            <a:lvl9pPr marL="16734617" indent="0">
              <a:buNone/>
              <a:defRPr sz="6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B3B3CD4-9605-4B16-ADF1-526C2BC53AE0}" type="datetimeFigureOut">
              <a:rPr lang="en-US" smtClean="0"/>
              <a:pPr/>
              <a:t>5/12/15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2455031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997785" y="62843628"/>
            <a:ext cx="44749076" cy="177736923"/>
          </a:xfrm>
        </p:spPr>
        <p:txBody>
          <a:bodyPr/>
          <a:lstStyle>
            <a:lvl1pPr>
              <a:defRPr sz="12800"/>
            </a:lvl1pPr>
            <a:lvl2pPr>
              <a:defRPr sz="11000"/>
            </a:lvl2pPr>
            <a:lvl3pPr>
              <a:defRPr sz="92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0250840" y="62843628"/>
            <a:ext cx="44749076" cy="177736923"/>
          </a:xfrm>
        </p:spPr>
        <p:txBody>
          <a:bodyPr/>
          <a:lstStyle>
            <a:lvl1pPr>
              <a:defRPr sz="12800"/>
            </a:lvl1pPr>
            <a:lvl2pPr>
              <a:defRPr sz="11000"/>
            </a:lvl2pPr>
            <a:lvl3pPr>
              <a:defRPr sz="92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B3B3CD4-9605-4B16-ADF1-526C2BC53AE0}" type="datetimeFigureOut">
              <a:rPr lang="en-US" smtClean="0"/>
              <a:pPr/>
              <a:t>5/12/15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3551008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1935" y="1721065"/>
            <a:ext cx="27214830" cy="71628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11935" y="9620042"/>
            <a:ext cx="13360677" cy="4009175"/>
          </a:xfrm>
        </p:spPr>
        <p:txBody>
          <a:bodyPr anchor="b"/>
          <a:lstStyle>
            <a:lvl1pPr marL="0" indent="0">
              <a:buNone/>
              <a:defRPr sz="11000" b="1"/>
            </a:lvl1pPr>
            <a:lvl2pPr marL="2091827" indent="0">
              <a:buNone/>
              <a:defRPr sz="9200" b="1"/>
            </a:lvl2pPr>
            <a:lvl3pPr marL="4183654" indent="0">
              <a:buNone/>
              <a:defRPr sz="8200" b="1"/>
            </a:lvl3pPr>
            <a:lvl4pPr marL="6275481" indent="0">
              <a:buNone/>
              <a:defRPr sz="7300" b="1"/>
            </a:lvl4pPr>
            <a:lvl5pPr marL="8367309" indent="0">
              <a:buNone/>
              <a:defRPr sz="7300" b="1"/>
            </a:lvl5pPr>
            <a:lvl6pPr marL="10459136" indent="0">
              <a:buNone/>
              <a:defRPr sz="7300" b="1"/>
            </a:lvl6pPr>
            <a:lvl7pPr marL="12550963" indent="0">
              <a:buNone/>
              <a:defRPr sz="7300" b="1"/>
            </a:lvl7pPr>
            <a:lvl8pPr marL="14642790" indent="0">
              <a:buNone/>
              <a:defRPr sz="7300" b="1"/>
            </a:lvl8pPr>
            <a:lvl9pPr marL="16734617" indent="0">
              <a:buNone/>
              <a:defRPr sz="7300" b="1"/>
            </a:lvl9pPr>
          </a:lstStyle>
          <a:p>
            <a:pPr lvl="0"/>
            <a:r>
              <a:rPr lang="en-US" smtClean="0"/>
              <a:t>Click to edit Master text styles</a:t>
            </a:r>
          </a:p>
        </p:txBody>
      </p:sp>
      <p:sp>
        <p:nvSpPr>
          <p:cNvPr id="4" name="Content Placeholder 3"/>
          <p:cNvSpPr>
            <a:spLocks noGrp="1"/>
          </p:cNvSpPr>
          <p:nvPr>
            <p:ph sz="half" idx="2"/>
          </p:nvPr>
        </p:nvSpPr>
        <p:spPr>
          <a:xfrm>
            <a:off x="1511935" y="13629217"/>
            <a:ext cx="13360677" cy="24761405"/>
          </a:xfrm>
        </p:spPr>
        <p:txBody>
          <a:bodyPr/>
          <a:lstStyle>
            <a:lvl1pPr>
              <a:defRPr sz="11000"/>
            </a:lvl1pPr>
            <a:lvl2pPr>
              <a:defRPr sz="92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5360841" y="9620042"/>
            <a:ext cx="13365925" cy="4009175"/>
          </a:xfrm>
        </p:spPr>
        <p:txBody>
          <a:bodyPr anchor="b"/>
          <a:lstStyle>
            <a:lvl1pPr marL="0" indent="0">
              <a:buNone/>
              <a:defRPr sz="11000" b="1"/>
            </a:lvl1pPr>
            <a:lvl2pPr marL="2091827" indent="0">
              <a:buNone/>
              <a:defRPr sz="9200" b="1"/>
            </a:lvl2pPr>
            <a:lvl3pPr marL="4183654" indent="0">
              <a:buNone/>
              <a:defRPr sz="8200" b="1"/>
            </a:lvl3pPr>
            <a:lvl4pPr marL="6275481" indent="0">
              <a:buNone/>
              <a:defRPr sz="7300" b="1"/>
            </a:lvl4pPr>
            <a:lvl5pPr marL="8367309" indent="0">
              <a:buNone/>
              <a:defRPr sz="7300" b="1"/>
            </a:lvl5pPr>
            <a:lvl6pPr marL="10459136" indent="0">
              <a:buNone/>
              <a:defRPr sz="7300" b="1"/>
            </a:lvl6pPr>
            <a:lvl7pPr marL="12550963" indent="0">
              <a:buNone/>
              <a:defRPr sz="7300" b="1"/>
            </a:lvl7pPr>
            <a:lvl8pPr marL="14642790" indent="0">
              <a:buNone/>
              <a:defRPr sz="7300" b="1"/>
            </a:lvl8pPr>
            <a:lvl9pPr marL="16734617" indent="0">
              <a:buNone/>
              <a:defRPr sz="7300" b="1"/>
            </a:lvl9pPr>
          </a:lstStyle>
          <a:p>
            <a:pPr lvl="0"/>
            <a:r>
              <a:rPr lang="en-US" smtClean="0"/>
              <a:t>Click to edit Master text styles</a:t>
            </a:r>
          </a:p>
        </p:txBody>
      </p:sp>
      <p:sp>
        <p:nvSpPr>
          <p:cNvPr id="6" name="Content Placeholder 5"/>
          <p:cNvSpPr>
            <a:spLocks noGrp="1"/>
          </p:cNvSpPr>
          <p:nvPr>
            <p:ph sz="quarter" idx="4"/>
          </p:nvPr>
        </p:nvSpPr>
        <p:spPr>
          <a:xfrm>
            <a:off x="15360841" y="13629217"/>
            <a:ext cx="13365925" cy="24761405"/>
          </a:xfrm>
        </p:spPr>
        <p:txBody>
          <a:bodyPr/>
          <a:lstStyle>
            <a:lvl1pPr>
              <a:defRPr sz="11000"/>
            </a:lvl1pPr>
            <a:lvl2pPr>
              <a:defRPr sz="92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B3B3CD4-9605-4B16-ADF1-526C2BC53AE0}" type="datetimeFigureOut">
              <a:rPr lang="en-US" smtClean="0"/>
              <a:pPr/>
              <a:t>5/12/15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26215494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B3B3CD4-9605-4B16-ADF1-526C2BC53AE0}" type="datetimeFigureOut">
              <a:rPr lang="en-US" smtClean="0"/>
              <a:pPr/>
              <a:t>5/12/15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23372268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3B3CD4-9605-4B16-ADF1-526C2BC53AE0}" type="datetimeFigureOut">
              <a:rPr lang="en-US" smtClean="0"/>
              <a:pPr/>
              <a:t>5/12/15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34500732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1937" y="1711113"/>
            <a:ext cx="9948324" cy="7282180"/>
          </a:xfrm>
        </p:spPr>
        <p:txBody>
          <a:bodyPr anchor="b"/>
          <a:lstStyle>
            <a:lvl1pPr algn="l">
              <a:defRPr sz="9200" b="1"/>
            </a:lvl1pPr>
          </a:lstStyle>
          <a:p>
            <a:r>
              <a:rPr lang="en-US" smtClean="0"/>
              <a:t>Click to edit Master title style</a:t>
            </a:r>
            <a:endParaRPr lang="en-US"/>
          </a:p>
        </p:txBody>
      </p:sp>
      <p:sp>
        <p:nvSpPr>
          <p:cNvPr id="3" name="Content Placeholder 2"/>
          <p:cNvSpPr>
            <a:spLocks noGrp="1"/>
          </p:cNvSpPr>
          <p:nvPr>
            <p:ph idx="1"/>
          </p:nvPr>
        </p:nvSpPr>
        <p:spPr>
          <a:xfrm>
            <a:off x="11822492" y="1711117"/>
            <a:ext cx="16904273" cy="36679508"/>
          </a:xfrm>
        </p:spPr>
        <p:txBody>
          <a:bodyPr/>
          <a:lstStyle>
            <a:lvl1pPr>
              <a:defRPr sz="14600"/>
            </a:lvl1pPr>
            <a:lvl2pPr>
              <a:defRPr sz="12800"/>
            </a:lvl2pPr>
            <a:lvl3pPr>
              <a:defRPr sz="11000"/>
            </a:lvl3pPr>
            <a:lvl4pPr>
              <a:defRPr sz="9200"/>
            </a:lvl4pPr>
            <a:lvl5pPr>
              <a:defRPr sz="9200"/>
            </a:lvl5pPr>
            <a:lvl6pPr>
              <a:defRPr sz="9200"/>
            </a:lvl6pPr>
            <a:lvl7pPr>
              <a:defRPr sz="9200"/>
            </a:lvl7pPr>
            <a:lvl8pPr>
              <a:defRPr sz="9200"/>
            </a:lvl8pPr>
            <a:lvl9pPr>
              <a:defRPr sz="9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11937" y="8993297"/>
            <a:ext cx="9948324" cy="29397328"/>
          </a:xfrm>
        </p:spPr>
        <p:txBody>
          <a:bodyPr/>
          <a:lstStyle>
            <a:lvl1pPr marL="0" indent="0">
              <a:buNone/>
              <a:defRPr sz="6400"/>
            </a:lvl1pPr>
            <a:lvl2pPr marL="2091827" indent="0">
              <a:buNone/>
              <a:defRPr sz="5500"/>
            </a:lvl2pPr>
            <a:lvl3pPr marL="4183654" indent="0">
              <a:buNone/>
              <a:defRPr sz="4600"/>
            </a:lvl3pPr>
            <a:lvl4pPr marL="6275481" indent="0">
              <a:buNone/>
              <a:defRPr sz="4100"/>
            </a:lvl4pPr>
            <a:lvl5pPr marL="8367309" indent="0">
              <a:buNone/>
              <a:defRPr sz="4100"/>
            </a:lvl5pPr>
            <a:lvl6pPr marL="10459136" indent="0">
              <a:buNone/>
              <a:defRPr sz="4100"/>
            </a:lvl6pPr>
            <a:lvl7pPr marL="12550963" indent="0">
              <a:buNone/>
              <a:defRPr sz="4100"/>
            </a:lvl7pPr>
            <a:lvl8pPr marL="14642790" indent="0">
              <a:buNone/>
              <a:defRPr sz="4100"/>
            </a:lvl8pPr>
            <a:lvl9pPr marL="16734617"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3B3CD4-9605-4B16-ADF1-526C2BC53AE0}" type="datetimeFigureOut">
              <a:rPr lang="en-US" smtClean="0"/>
              <a:pPr/>
              <a:t>5/12/15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2517025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26997" y="30083760"/>
            <a:ext cx="18143220" cy="3551558"/>
          </a:xfrm>
        </p:spPr>
        <p:txBody>
          <a:bodyPr anchor="b"/>
          <a:lstStyle>
            <a:lvl1pPr algn="l">
              <a:defRPr sz="9200" b="1"/>
            </a:lvl1pPr>
          </a:lstStyle>
          <a:p>
            <a:r>
              <a:rPr lang="en-US" smtClean="0"/>
              <a:t>Click to edit Master title style</a:t>
            </a:r>
            <a:endParaRPr lang="en-US"/>
          </a:p>
        </p:txBody>
      </p:sp>
      <p:sp>
        <p:nvSpPr>
          <p:cNvPr id="3" name="Picture Placeholder 2"/>
          <p:cNvSpPr>
            <a:spLocks noGrp="1"/>
          </p:cNvSpPr>
          <p:nvPr>
            <p:ph type="pic" idx="1"/>
          </p:nvPr>
        </p:nvSpPr>
        <p:spPr>
          <a:xfrm>
            <a:off x="5926997" y="3840057"/>
            <a:ext cx="18143220" cy="25786080"/>
          </a:xfrm>
        </p:spPr>
        <p:txBody>
          <a:bodyPr/>
          <a:lstStyle>
            <a:lvl1pPr marL="0" indent="0">
              <a:buNone/>
              <a:defRPr sz="14600"/>
            </a:lvl1pPr>
            <a:lvl2pPr marL="2091827" indent="0">
              <a:buNone/>
              <a:defRPr sz="12800"/>
            </a:lvl2pPr>
            <a:lvl3pPr marL="4183654" indent="0">
              <a:buNone/>
              <a:defRPr sz="11000"/>
            </a:lvl3pPr>
            <a:lvl4pPr marL="6275481" indent="0">
              <a:buNone/>
              <a:defRPr sz="9200"/>
            </a:lvl4pPr>
            <a:lvl5pPr marL="8367309" indent="0">
              <a:buNone/>
              <a:defRPr sz="9200"/>
            </a:lvl5pPr>
            <a:lvl6pPr marL="10459136" indent="0">
              <a:buNone/>
              <a:defRPr sz="9200"/>
            </a:lvl6pPr>
            <a:lvl7pPr marL="12550963" indent="0">
              <a:buNone/>
              <a:defRPr sz="9200"/>
            </a:lvl7pPr>
            <a:lvl8pPr marL="14642790" indent="0">
              <a:buNone/>
              <a:defRPr sz="9200"/>
            </a:lvl8pPr>
            <a:lvl9pPr marL="16734617" indent="0">
              <a:buNone/>
              <a:defRPr sz="9200"/>
            </a:lvl9pPr>
          </a:lstStyle>
          <a:p>
            <a:endParaRPr lang="en-US" dirty="0"/>
          </a:p>
        </p:txBody>
      </p:sp>
      <p:sp>
        <p:nvSpPr>
          <p:cNvPr id="4" name="Text Placeholder 3"/>
          <p:cNvSpPr>
            <a:spLocks noGrp="1"/>
          </p:cNvSpPr>
          <p:nvPr>
            <p:ph type="body" sz="half" idx="2"/>
          </p:nvPr>
        </p:nvSpPr>
        <p:spPr>
          <a:xfrm>
            <a:off x="5926997" y="33635318"/>
            <a:ext cx="18143220" cy="5043802"/>
          </a:xfrm>
        </p:spPr>
        <p:txBody>
          <a:bodyPr/>
          <a:lstStyle>
            <a:lvl1pPr marL="0" indent="0">
              <a:buNone/>
              <a:defRPr sz="6400"/>
            </a:lvl1pPr>
            <a:lvl2pPr marL="2091827" indent="0">
              <a:buNone/>
              <a:defRPr sz="5500"/>
            </a:lvl2pPr>
            <a:lvl3pPr marL="4183654" indent="0">
              <a:buNone/>
              <a:defRPr sz="4600"/>
            </a:lvl3pPr>
            <a:lvl4pPr marL="6275481" indent="0">
              <a:buNone/>
              <a:defRPr sz="4100"/>
            </a:lvl4pPr>
            <a:lvl5pPr marL="8367309" indent="0">
              <a:buNone/>
              <a:defRPr sz="4100"/>
            </a:lvl5pPr>
            <a:lvl6pPr marL="10459136" indent="0">
              <a:buNone/>
              <a:defRPr sz="4100"/>
            </a:lvl6pPr>
            <a:lvl7pPr marL="12550963" indent="0">
              <a:buNone/>
              <a:defRPr sz="4100"/>
            </a:lvl7pPr>
            <a:lvl8pPr marL="14642790" indent="0">
              <a:buNone/>
              <a:defRPr sz="4100"/>
            </a:lvl8pPr>
            <a:lvl9pPr marL="16734617"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3B3CD4-9605-4B16-ADF1-526C2BC53AE0}" type="datetimeFigureOut">
              <a:rPr lang="en-US" smtClean="0"/>
              <a:pPr/>
              <a:t>5/12/15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385546903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11935" y="1721065"/>
            <a:ext cx="27214830" cy="7162800"/>
          </a:xfrm>
          <a:prstGeom prst="rect">
            <a:avLst/>
          </a:prstGeom>
        </p:spPr>
        <p:txBody>
          <a:bodyPr vert="horz" lIns="418365" tIns="209183" rIns="418365" bIns="209183"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511935" y="10027923"/>
            <a:ext cx="27214830" cy="28362701"/>
          </a:xfrm>
          <a:prstGeom prst="rect">
            <a:avLst/>
          </a:prstGeom>
        </p:spPr>
        <p:txBody>
          <a:bodyPr vert="horz" lIns="418365" tIns="209183" rIns="418365" bIns="20918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511935" y="39833130"/>
            <a:ext cx="7055697" cy="2288117"/>
          </a:xfrm>
          <a:prstGeom prst="rect">
            <a:avLst/>
          </a:prstGeom>
        </p:spPr>
        <p:txBody>
          <a:bodyPr vert="horz" lIns="418365" tIns="209183" rIns="418365" bIns="209183" rtlCol="0" anchor="ctr"/>
          <a:lstStyle>
            <a:lvl1pPr algn="l">
              <a:defRPr sz="5500">
                <a:solidFill>
                  <a:schemeClr val="tx1">
                    <a:tint val="75000"/>
                  </a:schemeClr>
                </a:solidFill>
              </a:defRPr>
            </a:lvl1pPr>
          </a:lstStyle>
          <a:p>
            <a:fld id="{AB3B3CD4-9605-4B16-ADF1-526C2BC53AE0}" type="datetimeFigureOut">
              <a:rPr lang="en-US" smtClean="0"/>
              <a:pPr/>
              <a:t>5/12/15</a:t>
            </a:fld>
            <a:endParaRPr lang="en-US" dirty="0"/>
          </a:p>
        </p:txBody>
      </p:sp>
      <p:sp>
        <p:nvSpPr>
          <p:cNvPr id="5" name="Footer Placeholder 4"/>
          <p:cNvSpPr>
            <a:spLocks noGrp="1"/>
          </p:cNvSpPr>
          <p:nvPr>
            <p:ph type="ftr" sz="quarter" idx="3"/>
          </p:nvPr>
        </p:nvSpPr>
        <p:spPr>
          <a:xfrm>
            <a:off x="10331556" y="39833130"/>
            <a:ext cx="9575588" cy="2288117"/>
          </a:xfrm>
          <a:prstGeom prst="rect">
            <a:avLst/>
          </a:prstGeom>
        </p:spPr>
        <p:txBody>
          <a:bodyPr vert="horz" lIns="418365" tIns="209183" rIns="418365" bIns="209183" rtlCol="0" anchor="ctr"/>
          <a:lstStyle>
            <a:lvl1pPr algn="ctr">
              <a:defRPr sz="55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1671068" y="39833130"/>
            <a:ext cx="7055697" cy="2288117"/>
          </a:xfrm>
          <a:prstGeom prst="rect">
            <a:avLst/>
          </a:prstGeom>
        </p:spPr>
        <p:txBody>
          <a:bodyPr vert="horz" lIns="418365" tIns="209183" rIns="418365" bIns="209183" rtlCol="0" anchor="ctr"/>
          <a:lstStyle>
            <a:lvl1pPr algn="r">
              <a:defRPr sz="5500">
                <a:solidFill>
                  <a:schemeClr val="tx1">
                    <a:tint val="75000"/>
                  </a:schemeClr>
                </a:solidFill>
              </a:defRPr>
            </a:lvl1pPr>
          </a:lstStyle>
          <a:p>
            <a:fld id="{B416F5F1-DF15-4BE7-AEFB-601359FCFF9B}" type="slidenum">
              <a:rPr lang="en-US" smtClean="0"/>
              <a:pPr/>
              <a:t>‹#›</a:t>
            </a:fld>
            <a:endParaRPr lang="en-US" dirty="0"/>
          </a:p>
        </p:txBody>
      </p:sp>
    </p:spTree>
    <p:extLst>
      <p:ext uri="{BB962C8B-B14F-4D97-AF65-F5344CB8AC3E}">
        <p14:creationId xmlns:p14="http://schemas.microsoft.com/office/powerpoint/2010/main" val="15813563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183654" rtl="0" eaLnBrk="1" latinLnBrk="0" hangingPunct="1">
        <a:spcBef>
          <a:spcPct val="0"/>
        </a:spcBef>
        <a:buNone/>
        <a:defRPr sz="20100" kern="1200">
          <a:solidFill>
            <a:schemeClr val="tx1"/>
          </a:solidFill>
          <a:latin typeface="+mj-lt"/>
          <a:ea typeface="+mj-ea"/>
          <a:cs typeface="+mj-cs"/>
        </a:defRPr>
      </a:lvl1pPr>
    </p:titleStyle>
    <p:bodyStyle>
      <a:lvl1pPr marL="1568870" indent="-1568870" algn="l" defTabSz="4183654" rtl="0" eaLnBrk="1" latinLnBrk="0" hangingPunct="1">
        <a:spcBef>
          <a:spcPct val="20000"/>
        </a:spcBef>
        <a:buFont typeface="Arial" pitchFamily="34" charset="0"/>
        <a:buChar char="•"/>
        <a:defRPr sz="14600" kern="1200">
          <a:solidFill>
            <a:schemeClr val="tx1"/>
          </a:solidFill>
          <a:latin typeface="+mn-lt"/>
          <a:ea typeface="+mn-ea"/>
          <a:cs typeface="+mn-cs"/>
        </a:defRPr>
      </a:lvl1pPr>
      <a:lvl2pPr marL="3399219" indent="-1307392" algn="l" defTabSz="4183654" rtl="0" eaLnBrk="1" latinLnBrk="0" hangingPunct="1">
        <a:spcBef>
          <a:spcPct val="20000"/>
        </a:spcBef>
        <a:buFont typeface="Arial" pitchFamily="34" charset="0"/>
        <a:buChar char="–"/>
        <a:defRPr sz="12800" kern="1200">
          <a:solidFill>
            <a:schemeClr val="tx1"/>
          </a:solidFill>
          <a:latin typeface="+mn-lt"/>
          <a:ea typeface="+mn-ea"/>
          <a:cs typeface="+mn-cs"/>
        </a:defRPr>
      </a:lvl2pPr>
      <a:lvl3pPr marL="5229568" indent="-1045914" algn="l" defTabSz="4183654" rtl="0" eaLnBrk="1" latinLnBrk="0" hangingPunct="1">
        <a:spcBef>
          <a:spcPct val="20000"/>
        </a:spcBef>
        <a:buFont typeface="Arial" pitchFamily="34" charset="0"/>
        <a:buChar char="•"/>
        <a:defRPr sz="11000" kern="1200">
          <a:solidFill>
            <a:schemeClr val="tx1"/>
          </a:solidFill>
          <a:latin typeface="+mn-lt"/>
          <a:ea typeface="+mn-ea"/>
          <a:cs typeface="+mn-cs"/>
        </a:defRPr>
      </a:lvl3pPr>
      <a:lvl4pPr marL="7321395" indent="-1045914" algn="l" defTabSz="4183654" rtl="0" eaLnBrk="1" latinLnBrk="0" hangingPunct="1">
        <a:spcBef>
          <a:spcPct val="20000"/>
        </a:spcBef>
        <a:buFont typeface="Arial" pitchFamily="34" charset="0"/>
        <a:buChar char="–"/>
        <a:defRPr sz="9200" kern="1200">
          <a:solidFill>
            <a:schemeClr val="tx1"/>
          </a:solidFill>
          <a:latin typeface="+mn-lt"/>
          <a:ea typeface="+mn-ea"/>
          <a:cs typeface="+mn-cs"/>
        </a:defRPr>
      </a:lvl4pPr>
      <a:lvl5pPr marL="9413222" indent="-1045914" algn="l" defTabSz="4183654" rtl="0" eaLnBrk="1" latinLnBrk="0" hangingPunct="1">
        <a:spcBef>
          <a:spcPct val="20000"/>
        </a:spcBef>
        <a:buFont typeface="Arial" pitchFamily="34" charset="0"/>
        <a:buChar char="»"/>
        <a:defRPr sz="9200" kern="1200">
          <a:solidFill>
            <a:schemeClr val="tx1"/>
          </a:solidFill>
          <a:latin typeface="+mn-lt"/>
          <a:ea typeface="+mn-ea"/>
          <a:cs typeface="+mn-cs"/>
        </a:defRPr>
      </a:lvl5pPr>
      <a:lvl6pPr marL="11505049" indent="-1045914" algn="l" defTabSz="4183654" rtl="0" eaLnBrk="1" latinLnBrk="0" hangingPunct="1">
        <a:spcBef>
          <a:spcPct val="20000"/>
        </a:spcBef>
        <a:buFont typeface="Arial" pitchFamily="34" charset="0"/>
        <a:buChar char="•"/>
        <a:defRPr sz="9200" kern="1200">
          <a:solidFill>
            <a:schemeClr val="tx1"/>
          </a:solidFill>
          <a:latin typeface="+mn-lt"/>
          <a:ea typeface="+mn-ea"/>
          <a:cs typeface="+mn-cs"/>
        </a:defRPr>
      </a:lvl6pPr>
      <a:lvl7pPr marL="13596877" indent="-1045914" algn="l" defTabSz="4183654" rtl="0" eaLnBrk="1" latinLnBrk="0" hangingPunct="1">
        <a:spcBef>
          <a:spcPct val="20000"/>
        </a:spcBef>
        <a:buFont typeface="Arial" pitchFamily="34" charset="0"/>
        <a:buChar char="•"/>
        <a:defRPr sz="9200" kern="1200">
          <a:solidFill>
            <a:schemeClr val="tx1"/>
          </a:solidFill>
          <a:latin typeface="+mn-lt"/>
          <a:ea typeface="+mn-ea"/>
          <a:cs typeface="+mn-cs"/>
        </a:defRPr>
      </a:lvl7pPr>
      <a:lvl8pPr marL="15688704" indent="-1045914" algn="l" defTabSz="4183654" rtl="0" eaLnBrk="1" latinLnBrk="0" hangingPunct="1">
        <a:spcBef>
          <a:spcPct val="20000"/>
        </a:spcBef>
        <a:buFont typeface="Arial" pitchFamily="34" charset="0"/>
        <a:buChar char="•"/>
        <a:defRPr sz="9200" kern="1200">
          <a:solidFill>
            <a:schemeClr val="tx1"/>
          </a:solidFill>
          <a:latin typeface="+mn-lt"/>
          <a:ea typeface="+mn-ea"/>
          <a:cs typeface="+mn-cs"/>
        </a:defRPr>
      </a:lvl8pPr>
      <a:lvl9pPr marL="17780531" indent="-1045914" algn="l" defTabSz="4183654" rtl="0" eaLnBrk="1" latinLnBrk="0" hangingPunct="1">
        <a:spcBef>
          <a:spcPct val="20000"/>
        </a:spcBef>
        <a:buFont typeface="Arial" pitchFamily="34" charset="0"/>
        <a:buChar char="•"/>
        <a:defRPr sz="9200" kern="1200">
          <a:solidFill>
            <a:schemeClr val="tx1"/>
          </a:solidFill>
          <a:latin typeface="+mn-lt"/>
          <a:ea typeface="+mn-ea"/>
          <a:cs typeface="+mn-cs"/>
        </a:defRPr>
      </a:lvl9pPr>
    </p:bodyStyle>
    <p:otherStyle>
      <a:defPPr>
        <a:defRPr lang="en-US"/>
      </a:defPPr>
      <a:lvl1pPr marL="0" algn="l" defTabSz="4183654" rtl="0" eaLnBrk="1" latinLnBrk="0" hangingPunct="1">
        <a:defRPr sz="8200" kern="1200">
          <a:solidFill>
            <a:schemeClr val="tx1"/>
          </a:solidFill>
          <a:latin typeface="+mn-lt"/>
          <a:ea typeface="+mn-ea"/>
          <a:cs typeface="+mn-cs"/>
        </a:defRPr>
      </a:lvl1pPr>
      <a:lvl2pPr marL="2091827" algn="l" defTabSz="4183654" rtl="0" eaLnBrk="1" latinLnBrk="0" hangingPunct="1">
        <a:defRPr sz="8200" kern="1200">
          <a:solidFill>
            <a:schemeClr val="tx1"/>
          </a:solidFill>
          <a:latin typeface="+mn-lt"/>
          <a:ea typeface="+mn-ea"/>
          <a:cs typeface="+mn-cs"/>
        </a:defRPr>
      </a:lvl2pPr>
      <a:lvl3pPr marL="4183654" algn="l" defTabSz="4183654" rtl="0" eaLnBrk="1" latinLnBrk="0" hangingPunct="1">
        <a:defRPr sz="8200" kern="1200">
          <a:solidFill>
            <a:schemeClr val="tx1"/>
          </a:solidFill>
          <a:latin typeface="+mn-lt"/>
          <a:ea typeface="+mn-ea"/>
          <a:cs typeface="+mn-cs"/>
        </a:defRPr>
      </a:lvl3pPr>
      <a:lvl4pPr marL="6275481" algn="l" defTabSz="4183654" rtl="0" eaLnBrk="1" latinLnBrk="0" hangingPunct="1">
        <a:defRPr sz="8200" kern="1200">
          <a:solidFill>
            <a:schemeClr val="tx1"/>
          </a:solidFill>
          <a:latin typeface="+mn-lt"/>
          <a:ea typeface="+mn-ea"/>
          <a:cs typeface="+mn-cs"/>
        </a:defRPr>
      </a:lvl4pPr>
      <a:lvl5pPr marL="8367309" algn="l" defTabSz="4183654" rtl="0" eaLnBrk="1" latinLnBrk="0" hangingPunct="1">
        <a:defRPr sz="8200" kern="1200">
          <a:solidFill>
            <a:schemeClr val="tx1"/>
          </a:solidFill>
          <a:latin typeface="+mn-lt"/>
          <a:ea typeface="+mn-ea"/>
          <a:cs typeface="+mn-cs"/>
        </a:defRPr>
      </a:lvl5pPr>
      <a:lvl6pPr marL="10459136" algn="l" defTabSz="4183654" rtl="0" eaLnBrk="1" latinLnBrk="0" hangingPunct="1">
        <a:defRPr sz="8200" kern="1200">
          <a:solidFill>
            <a:schemeClr val="tx1"/>
          </a:solidFill>
          <a:latin typeface="+mn-lt"/>
          <a:ea typeface="+mn-ea"/>
          <a:cs typeface="+mn-cs"/>
        </a:defRPr>
      </a:lvl6pPr>
      <a:lvl7pPr marL="12550963" algn="l" defTabSz="4183654" rtl="0" eaLnBrk="1" latinLnBrk="0" hangingPunct="1">
        <a:defRPr sz="8200" kern="1200">
          <a:solidFill>
            <a:schemeClr val="tx1"/>
          </a:solidFill>
          <a:latin typeface="+mn-lt"/>
          <a:ea typeface="+mn-ea"/>
          <a:cs typeface="+mn-cs"/>
        </a:defRPr>
      </a:lvl7pPr>
      <a:lvl8pPr marL="14642790" algn="l" defTabSz="4183654" rtl="0" eaLnBrk="1" latinLnBrk="0" hangingPunct="1">
        <a:defRPr sz="8200" kern="1200">
          <a:solidFill>
            <a:schemeClr val="tx1"/>
          </a:solidFill>
          <a:latin typeface="+mn-lt"/>
          <a:ea typeface="+mn-ea"/>
          <a:cs typeface="+mn-cs"/>
        </a:defRPr>
      </a:lvl8pPr>
      <a:lvl9pPr marL="16734617" algn="l" defTabSz="4183654"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0.jpeg"/><Relationship Id="rId12" Type="http://schemas.openxmlformats.org/officeDocument/2006/relationships/image" Target="../media/image11.tiff"/><Relationship Id="rId13" Type="http://schemas.openxmlformats.org/officeDocument/2006/relationships/image" Target="../media/image12.tiff"/><Relationship Id="rId14" Type="http://schemas.openxmlformats.org/officeDocument/2006/relationships/image" Target="../media/image13.tiff"/><Relationship Id="rId15" Type="http://schemas.openxmlformats.org/officeDocument/2006/relationships/image" Target="../media/image14.tiff"/><Relationship Id="rId1" Type="http://schemas.openxmlformats.org/officeDocument/2006/relationships/slideLayout" Target="../slideLayouts/slideLayout1.xml"/><Relationship Id="rId2" Type="http://schemas.openxmlformats.org/officeDocument/2006/relationships/image" Target="../media/image1.gif"/><Relationship Id="rId3" Type="http://schemas.openxmlformats.org/officeDocument/2006/relationships/image" Target="../media/image2.png"/><Relationship Id="rId4" Type="http://schemas.openxmlformats.org/officeDocument/2006/relationships/image" Target="../media/image3.tiff"/><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tiff"/><Relationship Id="rId9" Type="http://schemas.openxmlformats.org/officeDocument/2006/relationships/image" Target="../media/image8.tiff"/><Relationship Id="rId10"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15337971" y="5103674"/>
            <a:ext cx="13116379" cy="1754326"/>
          </a:xfrm>
          <a:prstGeom prst="rect">
            <a:avLst/>
          </a:prstGeom>
          <a:noFill/>
        </p:spPr>
        <p:txBody>
          <a:bodyPr wrap="square" rtlCol="0">
            <a:spAutoFit/>
          </a:bodyPr>
          <a:lstStyle/>
          <a:p>
            <a:pPr algn="ctr"/>
            <a:r>
              <a:rPr lang="en-US" sz="3600" dirty="0"/>
              <a:t>‡ </a:t>
            </a:r>
            <a:r>
              <a:rPr lang="en-US" sz="3600" dirty="0" smtClean="0"/>
              <a:t>SAP </a:t>
            </a:r>
            <a:r>
              <a:rPr lang="en-US" sz="3600" dirty="0"/>
              <a:t>Research, SAP Labs France SAS </a:t>
            </a:r>
          </a:p>
          <a:p>
            <a:pPr algn="ctr"/>
            <a:r>
              <a:rPr lang="en-US" sz="3600" dirty="0" err="1"/>
              <a:t>Mougins</a:t>
            </a:r>
            <a:r>
              <a:rPr lang="en-US" sz="3600" dirty="0"/>
              <a:t>, France </a:t>
            </a:r>
          </a:p>
          <a:p>
            <a:pPr algn="ctr"/>
            <a:r>
              <a:rPr lang="en-US" sz="3600" dirty="0" err="1" smtClean="0"/>
              <a:t>Aline.senart@sap.com</a:t>
            </a:r>
            <a:endParaRPr lang="en-US" sz="36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428463" y="228600"/>
            <a:ext cx="5820216" cy="2584329"/>
          </a:xfrm>
          <a:prstGeom prst="rect">
            <a:avLst/>
          </a:prstGeom>
        </p:spPr>
      </p:pic>
      <p:sp>
        <p:nvSpPr>
          <p:cNvPr id="6" name="TextBox 5"/>
          <p:cNvSpPr txBox="1"/>
          <p:nvPr/>
        </p:nvSpPr>
        <p:spPr>
          <a:xfrm>
            <a:off x="793750" y="185057"/>
            <a:ext cx="23231021" cy="3354765"/>
          </a:xfrm>
          <a:prstGeom prst="rect">
            <a:avLst/>
          </a:prstGeom>
          <a:noFill/>
        </p:spPr>
        <p:txBody>
          <a:bodyPr wrap="square" rtlCol="0">
            <a:spAutoFit/>
          </a:bodyPr>
          <a:lstStyle/>
          <a:p>
            <a:r>
              <a:rPr lang="en-US" sz="8000" b="1" dirty="0" smtClean="0"/>
              <a:t>Roomba</a:t>
            </a:r>
            <a:endParaRPr lang="en-US" sz="6600" b="1" dirty="0" smtClean="0"/>
          </a:p>
          <a:p>
            <a:r>
              <a:rPr lang="en-US" sz="6600" dirty="0"/>
              <a:t>Automatic Validation, Correction and Generation of Dataset Metadata - Enhancing Dataset Search and Spam Detection</a:t>
            </a:r>
          </a:p>
        </p:txBody>
      </p:sp>
      <p:cxnSp>
        <p:nvCxnSpPr>
          <p:cNvPr id="9" name="Straight Connector 8"/>
          <p:cNvCxnSpPr/>
          <p:nvPr/>
        </p:nvCxnSpPr>
        <p:spPr>
          <a:xfrm flipH="1">
            <a:off x="587829" y="7467600"/>
            <a:ext cx="28346400" cy="0"/>
          </a:xfrm>
          <a:prstGeom prst="line">
            <a:avLst/>
          </a:prstGeom>
        </p:spPr>
        <p:style>
          <a:lnRef idx="1">
            <a:schemeClr val="dk1"/>
          </a:lnRef>
          <a:fillRef idx="0">
            <a:schemeClr val="dk1"/>
          </a:fillRef>
          <a:effectRef idx="0">
            <a:schemeClr val="dk1"/>
          </a:effectRef>
          <a:fontRef idx="minor">
            <a:schemeClr val="tx1"/>
          </a:fontRef>
        </p:style>
      </p:cxnSp>
      <p:sp>
        <p:nvSpPr>
          <p:cNvPr id="12" name="TextBox 11"/>
          <p:cNvSpPr txBox="1"/>
          <p:nvPr/>
        </p:nvSpPr>
        <p:spPr>
          <a:xfrm>
            <a:off x="1387556" y="3969603"/>
            <a:ext cx="27904994" cy="830997"/>
          </a:xfrm>
          <a:prstGeom prst="rect">
            <a:avLst/>
          </a:prstGeom>
          <a:noFill/>
        </p:spPr>
        <p:txBody>
          <a:bodyPr wrap="square" rtlCol="0">
            <a:spAutoFit/>
          </a:bodyPr>
          <a:lstStyle/>
          <a:p>
            <a:pPr algn="ctr"/>
            <a:r>
              <a:rPr lang="en-US" sz="4800" dirty="0" smtClean="0"/>
              <a:t>Ahmad </a:t>
            </a:r>
            <a:r>
              <a:rPr lang="en-US" sz="4800" dirty="0" err="1"/>
              <a:t>Assaf</a:t>
            </a:r>
            <a:r>
              <a:rPr lang="en-US" sz="3200" dirty="0"/>
              <a:t>†</a:t>
            </a:r>
            <a:r>
              <a:rPr lang="en-US" sz="4800" dirty="0"/>
              <a:t>, </a:t>
            </a:r>
            <a:r>
              <a:rPr lang="en-US" sz="4800" dirty="0" err="1" smtClean="0"/>
              <a:t>Raphaël</a:t>
            </a:r>
            <a:r>
              <a:rPr lang="en-US" sz="4800" dirty="0"/>
              <a:t> </a:t>
            </a:r>
            <a:r>
              <a:rPr lang="en-US" sz="4800" dirty="0" err="1" smtClean="0"/>
              <a:t>Troncy</a:t>
            </a:r>
            <a:r>
              <a:rPr lang="en-US" sz="3200" dirty="0"/>
              <a:t>†</a:t>
            </a:r>
            <a:r>
              <a:rPr lang="en-US" sz="4800" dirty="0" smtClean="0"/>
              <a:t> and </a:t>
            </a:r>
            <a:r>
              <a:rPr lang="fr-FR" sz="4800" dirty="0" smtClean="0"/>
              <a:t>Aline </a:t>
            </a:r>
            <a:r>
              <a:rPr lang="fr-FR" sz="4800" dirty="0" err="1" smtClean="0"/>
              <a:t>Senart</a:t>
            </a:r>
            <a:r>
              <a:rPr lang="en-US" sz="3200" dirty="0" smtClean="0"/>
              <a:t>‡</a:t>
            </a:r>
            <a:endParaRPr lang="en-US" sz="4800" dirty="0"/>
          </a:p>
        </p:txBody>
      </p:sp>
      <p:sp>
        <p:nvSpPr>
          <p:cNvPr id="13" name="TextBox 12"/>
          <p:cNvSpPr txBox="1"/>
          <p:nvPr/>
        </p:nvSpPr>
        <p:spPr>
          <a:xfrm>
            <a:off x="1022350" y="5047833"/>
            <a:ext cx="13116379" cy="1754326"/>
          </a:xfrm>
          <a:prstGeom prst="rect">
            <a:avLst/>
          </a:prstGeom>
          <a:noFill/>
        </p:spPr>
        <p:txBody>
          <a:bodyPr wrap="square" rtlCol="0">
            <a:spAutoFit/>
          </a:bodyPr>
          <a:lstStyle/>
          <a:p>
            <a:pPr algn="ctr"/>
            <a:r>
              <a:rPr lang="en-US" sz="3600" dirty="0"/>
              <a:t>†</a:t>
            </a:r>
            <a:r>
              <a:rPr lang="en-US" sz="3600" dirty="0" smtClean="0"/>
              <a:t>EURECOM </a:t>
            </a:r>
            <a:endParaRPr lang="en-US" sz="3600" dirty="0"/>
          </a:p>
          <a:p>
            <a:pPr algn="ctr"/>
            <a:r>
              <a:rPr lang="en-US" sz="3600" dirty="0"/>
              <a:t>Sophia </a:t>
            </a:r>
            <a:r>
              <a:rPr lang="en-US" sz="3600" dirty="0" err="1"/>
              <a:t>Antipolis</a:t>
            </a:r>
            <a:r>
              <a:rPr lang="en-US" sz="3600" dirty="0"/>
              <a:t>, France </a:t>
            </a:r>
          </a:p>
          <a:p>
            <a:pPr algn="ctr"/>
            <a:r>
              <a:rPr lang="en-US" sz="3600" dirty="0" err="1"/>
              <a:t>firstname.lastname@eurecom.fr</a:t>
            </a:r>
            <a:r>
              <a:rPr lang="en-US" sz="3600" dirty="0"/>
              <a:t> </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5244568" y="39060165"/>
            <a:ext cx="3538721" cy="3538721"/>
          </a:xfrm>
          <a:prstGeom prst="rect">
            <a:avLst/>
          </a:prstGeom>
          <a:noFill/>
          <a:extLst>
            <a:ext uri="{909E8E84-426E-40DD-AFC4-6F175D3DCCD1}">
              <a14:hiddenFill xmlns:a14="http://schemas.microsoft.com/office/drawing/2010/main">
                <a:solidFill>
                  <a:srgbClr val="FFFFFF"/>
                </a:solidFill>
              </a14:hiddenFill>
            </a:ext>
          </a:extLst>
        </p:spPr>
      </p:pic>
      <p:sp>
        <p:nvSpPr>
          <p:cNvPr id="59" name="TextBox 58"/>
          <p:cNvSpPr txBox="1"/>
          <p:nvPr/>
        </p:nvSpPr>
        <p:spPr>
          <a:xfrm>
            <a:off x="1050089" y="39678597"/>
            <a:ext cx="28576183" cy="707886"/>
          </a:xfrm>
          <a:prstGeom prst="rect">
            <a:avLst/>
          </a:prstGeom>
          <a:noFill/>
        </p:spPr>
        <p:txBody>
          <a:bodyPr wrap="square" rtlCol="0">
            <a:spAutoFit/>
          </a:bodyPr>
          <a:lstStyle/>
          <a:p>
            <a:r>
              <a:rPr lang="en-US" sz="4000" dirty="0" smtClean="0">
                <a:latin typeface="NanumMyeongjo" charset="-127"/>
                <a:ea typeface="NanumMyeongjo" charset="-127"/>
                <a:cs typeface="NanumMyeongjo" charset="-127"/>
              </a:rPr>
              <a:t>All results are reproducible from our code base at </a:t>
            </a:r>
            <a:r>
              <a:rPr lang="en-US" sz="4000" b="1" dirty="0">
                <a:solidFill>
                  <a:srgbClr val="3799F3"/>
                </a:solidFill>
                <a:latin typeface="NanumMyeongjo" charset="-127"/>
                <a:ea typeface="NanumMyeongjo" charset="-127"/>
                <a:cs typeface="NanumMyeongjo" charset="-127"/>
              </a:rPr>
              <a:t>https://github.com/</a:t>
            </a:r>
            <a:r>
              <a:rPr lang="en-US" sz="4000" b="1" dirty="0" err="1">
                <a:solidFill>
                  <a:srgbClr val="3799F3"/>
                </a:solidFill>
                <a:latin typeface="NanumMyeongjo" charset="-127"/>
                <a:ea typeface="NanumMyeongjo" charset="-127"/>
                <a:cs typeface="NanumMyeongjo" charset="-127"/>
              </a:rPr>
              <a:t>ahmadassaf</a:t>
            </a:r>
            <a:r>
              <a:rPr lang="en-US" sz="4000" b="1" dirty="0">
                <a:solidFill>
                  <a:srgbClr val="3799F3"/>
                </a:solidFill>
                <a:latin typeface="NanumMyeongjo" charset="-127"/>
                <a:ea typeface="NanumMyeongjo" charset="-127"/>
                <a:cs typeface="NanumMyeongjo" charset="-127"/>
              </a:rPr>
              <a:t>/</a:t>
            </a:r>
            <a:r>
              <a:rPr lang="en-US" sz="4000" b="1" dirty="0" err="1">
                <a:solidFill>
                  <a:srgbClr val="3799F3"/>
                </a:solidFill>
                <a:latin typeface="NanumMyeongjo" charset="-127"/>
                <a:ea typeface="NanumMyeongjo" charset="-127"/>
                <a:cs typeface="NanumMyeongjo" charset="-127"/>
              </a:rPr>
              <a:t>opendata</a:t>
            </a:r>
            <a:r>
              <a:rPr lang="en-US" sz="4000" b="1" dirty="0">
                <a:solidFill>
                  <a:srgbClr val="3799F3"/>
                </a:solidFill>
                <a:latin typeface="NanumMyeongjo" charset="-127"/>
                <a:ea typeface="NanumMyeongjo" charset="-127"/>
                <a:cs typeface="NanumMyeongjo" charset="-127"/>
              </a:rPr>
              <a:t>-checker</a:t>
            </a:r>
            <a:r>
              <a:rPr lang="en-US" sz="4000" b="1" dirty="0">
                <a:latin typeface="NanumMyeongjo" charset="-127"/>
                <a:ea typeface="NanumMyeongjo" charset="-127"/>
                <a:cs typeface="NanumMyeongjo" charset="-127"/>
              </a:rPr>
              <a:t> </a:t>
            </a:r>
            <a:endParaRPr lang="en-US" sz="4000" b="1" dirty="0" smtClean="0">
              <a:latin typeface="NanumMyeongjo" charset="-127"/>
              <a:ea typeface="NanumMyeongjo" charset="-127"/>
              <a:cs typeface="NanumMyeongjo" charset="-127"/>
            </a:endParaRPr>
          </a:p>
        </p:txBody>
      </p:sp>
      <p:sp>
        <p:nvSpPr>
          <p:cNvPr id="23" name="TextBox 22"/>
          <p:cNvSpPr txBox="1"/>
          <p:nvPr/>
        </p:nvSpPr>
        <p:spPr>
          <a:xfrm>
            <a:off x="2851150" y="25527000"/>
            <a:ext cx="184731" cy="1354217"/>
          </a:xfrm>
          <a:prstGeom prst="rect">
            <a:avLst/>
          </a:prstGeom>
          <a:noFill/>
        </p:spPr>
        <p:txBody>
          <a:bodyPr wrap="none" rtlCol="0">
            <a:spAutoFit/>
          </a:bodyPr>
          <a:lstStyle/>
          <a:p>
            <a:endParaRPr lang="en-US" dirty="0"/>
          </a:p>
        </p:txBody>
      </p:sp>
      <p:pic>
        <p:nvPicPr>
          <p:cNvPr id="3" name="Picture 2"/>
          <p:cNvPicPr>
            <a:picLocks noChangeAspect="1"/>
          </p:cNvPicPr>
          <p:nvPr/>
        </p:nvPicPr>
        <p:blipFill>
          <a:blip r:embed="rId4"/>
          <a:stretch>
            <a:fillRect/>
          </a:stretch>
        </p:blipFill>
        <p:spPr>
          <a:xfrm>
            <a:off x="567442" y="7860098"/>
            <a:ext cx="5659187" cy="5659187"/>
          </a:xfrm>
          <a:prstGeom prst="rect">
            <a:avLst/>
          </a:prstGeom>
        </p:spPr>
      </p:pic>
      <p:sp>
        <p:nvSpPr>
          <p:cNvPr id="5" name="TextBox 4"/>
          <p:cNvSpPr txBox="1"/>
          <p:nvPr/>
        </p:nvSpPr>
        <p:spPr>
          <a:xfrm>
            <a:off x="6813550" y="7860098"/>
            <a:ext cx="8901370" cy="6001643"/>
          </a:xfrm>
          <a:prstGeom prst="rect">
            <a:avLst/>
          </a:prstGeom>
          <a:noFill/>
        </p:spPr>
        <p:txBody>
          <a:bodyPr wrap="square" rtlCol="0">
            <a:spAutoFit/>
          </a:bodyPr>
          <a:lstStyle/>
          <a:p>
            <a:r>
              <a:rPr lang="en-US" sz="6000" dirty="0" smtClean="0">
                <a:solidFill>
                  <a:srgbClr val="C00000"/>
                </a:solidFill>
              </a:rPr>
              <a:t>Data Portals</a:t>
            </a:r>
          </a:p>
          <a:p>
            <a:endParaRPr lang="en-US" sz="6000" dirty="0" smtClean="0">
              <a:solidFill>
                <a:srgbClr val="C00000"/>
              </a:solidFill>
            </a:endParaRPr>
          </a:p>
          <a:p>
            <a:r>
              <a:rPr lang="en-US" sz="4400" dirty="0" smtClean="0"/>
              <a:t>A </a:t>
            </a:r>
            <a:r>
              <a:rPr lang="en-US" sz="4400" dirty="0"/>
              <a:t>curated collection of metadata about data </a:t>
            </a:r>
            <a:r>
              <a:rPr lang="en-US" sz="4400" dirty="0" smtClean="0"/>
              <a:t>sets providing discovery </a:t>
            </a:r>
            <a:r>
              <a:rPr lang="en-US" sz="4400" dirty="0"/>
              <a:t>functionality to complement conventional browse-style catalogue interfaces 	</a:t>
            </a:r>
          </a:p>
          <a:p>
            <a:r>
              <a:rPr lang="en-US" sz="4400" dirty="0" smtClean="0"/>
              <a:t> </a:t>
            </a:r>
            <a:r>
              <a:rPr lang="en-US" sz="4400" dirty="0"/>
              <a:t>	</a:t>
            </a:r>
          </a:p>
        </p:txBody>
      </p:sp>
      <p:pic>
        <p:nvPicPr>
          <p:cNvPr id="8" name="Picture 7" descr="Screen Shot 2015-05-12 at 18.15.1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671789" y="2907784"/>
            <a:ext cx="3111500" cy="1930400"/>
          </a:xfrm>
          <a:prstGeom prst="rect">
            <a:avLst/>
          </a:prstGeom>
        </p:spPr>
      </p:pic>
      <p:pic>
        <p:nvPicPr>
          <p:cNvPr id="10" name="Picture 9" descr="Screen Shot 2015-05-12 at 18.24.04.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25629" y="13335000"/>
            <a:ext cx="6426200" cy="3886200"/>
          </a:xfrm>
          <a:prstGeom prst="rect">
            <a:avLst/>
          </a:prstGeom>
        </p:spPr>
      </p:pic>
      <p:sp>
        <p:nvSpPr>
          <p:cNvPr id="15" name="TextBox 14"/>
          <p:cNvSpPr txBox="1"/>
          <p:nvPr/>
        </p:nvSpPr>
        <p:spPr>
          <a:xfrm>
            <a:off x="1046079" y="40829526"/>
            <a:ext cx="22607671" cy="1323439"/>
          </a:xfrm>
          <a:prstGeom prst="rect">
            <a:avLst/>
          </a:prstGeom>
          <a:noFill/>
        </p:spPr>
        <p:txBody>
          <a:bodyPr wrap="square" rtlCol="0">
            <a:spAutoFit/>
          </a:bodyPr>
          <a:lstStyle/>
          <a:p>
            <a:r>
              <a:rPr lang="en-US" sz="4000" dirty="0">
                <a:latin typeface="NanumMyeongjo" charset="-127"/>
                <a:ea typeface="NanumMyeongjo" charset="-127"/>
                <a:cs typeface="NanumMyeongjo" charset="-127"/>
              </a:rPr>
              <a:t>This research has been partially funded by the European Union's 7th Framework </a:t>
            </a:r>
            <a:r>
              <a:rPr lang="en-US" sz="4000" dirty="0" err="1">
                <a:latin typeface="NanumMyeongjo" charset="-127"/>
                <a:ea typeface="NanumMyeongjo" charset="-127"/>
                <a:cs typeface="NanumMyeongjo" charset="-127"/>
              </a:rPr>
              <a:t>Programme</a:t>
            </a:r>
            <a:r>
              <a:rPr lang="en-US" sz="4000" dirty="0">
                <a:latin typeface="NanumMyeongjo" charset="-127"/>
                <a:ea typeface="NanumMyeongjo" charset="-127"/>
                <a:cs typeface="NanumMyeongjo" charset="-127"/>
              </a:rPr>
              <a:t> via the project Apps4EU (GA No. 325090)</a:t>
            </a:r>
          </a:p>
        </p:txBody>
      </p:sp>
      <p:cxnSp>
        <p:nvCxnSpPr>
          <p:cNvPr id="28" name="Straight Connector 27"/>
          <p:cNvCxnSpPr/>
          <p:nvPr/>
        </p:nvCxnSpPr>
        <p:spPr>
          <a:xfrm flipH="1">
            <a:off x="567442" y="38807502"/>
            <a:ext cx="28346400" cy="0"/>
          </a:xfrm>
          <a:prstGeom prst="line">
            <a:avLst/>
          </a:prstGeom>
        </p:spPr>
        <p:style>
          <a:lnRef idx="1">
            <a:schemeClr val="dk1"/>
          </a:lnRef>
          <a:fillRef idx="0">
            <a:schemeClr val="dk1"/>
          </a:fillRef>
          <a:effectRef idx="0">
            <a:schemeClr val="dk1"/>
          </a:effectRef>
          <a:fontRef idx="minor">
            <a:schemeClr val="tx1"/>
          </a:fontRef>
        </p:style>
      </p:cxnSp>
      <p:pic>
        <p:nvPicPr>
          <p:cNvPr id="18" name="Picture 17" descr="Screen Shot 2015-05-12 at 18.38.39.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58973" y="17979549"/>
            <a:ext cx="26094372" cy="11053075"/>
          </a:xfrm>
          <a:prstGeom prst="rect">
            <a:avLst/>
          </a:prstGeom>
        </p:spPr>
      </p:pic>
      <p:pic>
        <p:nvPicPr>
          <p:cNvPr id="2" name="Picture 1"/>
          <p:cNvPicPr>
            <a:picLocks noChangeAspect="1"/>
          </p:cNvPicPr>
          <p:nvPr/>
        </p:nvPicPr>
        <p:blipFill>
          <a:blip r:embed="rId8"/>
          <a:stretch>
            <a:fillRect/>
          </a:stretch>
        </p:blipFill>
        <p:spPr>
          <a:xfrm>
            <a:off x="25240223" y="11175152"/>
            <a:ext cx="3018849" cy="3018849"/>
          </a:xfrm>
          <a:prstGeom prst="rect">
            <a:avLst/>
          </a:prstGeom>
        </p:spPr>
      </p:pic>
      <p:pic>
        <p:nvPicPr>
          <p:cNvPr id="7" name="Picture 6"/>
          <p:cNvPicPr>
            <a:picLocks noChangeAspect="1"/>
          </p:cNvPicPr>
          <p:nvPr/>
        </p:nvPicPr>
        <p:blipFill>
          <a:blip r:embed="rId9"/>
          <a:stretch>
            <a:fillRect/>
          </a:stretch>
        </p:blipFill>
        <p:spPr>
          <a:xfrm>
            <a:off x="18776949" y="12625187"/>
            <a:ext cx="6194879" cy="1393848"/>
          </a:xfrm>
          <a:prstGeom prst="rect">
            <a:avLst/>
          </a:prstGeom>
        </p:spPr>
      </p:pic>
      <p:pic>
        <p:nvPicPr>
          <p:cNvPr id="16" name="Picture 15"/>
          <p:cNvPicPr>
            <a:picLocks noChangeAspect="1"/>
          </p:cNvPicPr>
          <p:nvPr/>
        </p:nvPicPr>
        <p:blipFill>
          <a:blip r:embed="rId10"/>
          <a:stretch>
            <a:fillRect/>
          </a:stretch>
        </p:blipFill>
        <p:spPr>
          <a:xfrm>
            <a:off x="20439474" y="10611149"/>
            <a:ext cx="3968602" cy="1704822"/>
          </a:xfrm>
          <a:prstGeom prst="rect">
            <a:avLst/>
          </a:prstGeom>
        </p:spPr>
      </p:pic>
      <p:pic>
        <p:nvPicPr>
          <p:cNvPr id="17" name="Picture 16"/>
          <p:cNvPicPr>
            <a:picLocks noChangeAspect="1"/>
          </p:cNvPicPr>
          <p:nvPr/>
        </p:nvPicPr>
        <p:blipFill>
          <a:blip r:embed="rId11"/>
          <a:stretch>
            <a:fillRect/>
          </a:stretch>
        </p:blipFill>
        <p:spPr>
          <a:xfrm>
            <a:off x="20085724" y="8089808"/>
            <a:ext cx="7042474" cy="1577822"/>
          </a:xfrm>
          <a:prstGeom prst="rect">
            <a:avLst/>
          </a:prstGeom>
        </p:spPr>
      </p:pic>
      <p:cxnSp>
        <p:nvCxnSpPr>
          <p:cNvPr id="26" name="Straight Connector 25"/>
          <p:cNvCxnSpPr/>
          <p:nvPr/>
        </p:nvCxnSpPr>
        <p:spPr>
          <a:xfrm flipH="1">
            <a:off x="17786350" y="10058400"/>
            <a:ext cx="11353800" cy="0"/>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p:cNvCxnSpPr/>
          <p:nvPr/>
        </p:nvCxnSpPr>
        <p:spPr>
          <a:xfrm flipH="1">
            <a:off x="17852237" y="14949237"/>
            <a:ext cx="11353800" cy="0"/>
          </a:xfrm>
          <a:prstGeom prst="line">
            <a:avLst/>
          </a:prstGeom>
        </p:spPr>
        <p:style>
          <a:lnRef idx="1">
            <a:schemeClr val="dk1"/>
          </a:lnRef>
          <a:fillRef idx="0">
            <a:schemeClr val="dk1"/>
          </a:fillRef>
          <a:effectRef idx="0">
            <a:schemeClr val="dk1"/>
          </a:effectRef>
          <a:fontRef idx="minor">
            <a:schemeClr val="tx1"/>
          </a:fontRef>
        </p:style>
      </p:cxnSp>
      <p:pic>
        <p:nvPicPr>
          <p:cNvPr id="20" name="Picture 19"/>
          <p:cNvPicPr>
            <a:picLocks noChangeAspect="1"/>
          </p:cNvPicPr>
          <p:nvPr/>
        </p:nvPicPr>
        <p:blipFill>
          <a:blip r:embed="rId12"/>
          <a:stretch>
            <a:fillRect/>
          </a:stretch>
        </p:blipFill>
        <p:spPr>
          <a:xfrm>
            <a:off x="16094843" y="35115283"/>
            <a:ext cx="2513971" cy="2513971"/>
          </a:xfrm>
          <a:prstGeom prst="rect">
            <a:avLst/>
          </a:prstGeom>
        </p:spPr>
      </p:pic>
      <p:pic>
        <p:nvPicPr>
          <p:cNvPr id="21" name="Picture 20"/>
          <p:cNvPicPr>
            <a:picLocks noChangeAspect="1"/>
          </p:cNvPicPr>
          <p:nvPr/>
        </p:nvPicPr>
        <p:blipFill>
          <a:blip r:embed="rId13"/>
          <a:stretch>
            <a:fillRect/>
          </a:stretch>
        </p:blipFill>
        <p:spPr>
          <a:xfrm>
            <a:off x="1862390" y="35198777"/>
            <a:ext cx="2346982" cy="2346982"/>
          </a:xfrm>
          <a:prstGeom prst="rect">
            <a:avLst/>
          </a:prstGeom>
        </p:spPr>
      </p:pic>
      <p:pic>
        <p:nvPicPr>
          <p:cNvPr id="22" name="Picture 21"/>
          <p:cNvPicPr>
            <a:picLocks noChangeAspect="1"/>
          </p:cNvPicPr>
          <p:nvPr/>
        </p:nvPicPr>
        <p:blipFill>
          <a:blip r:embed="rId14"/>
          <a:stretch>
            <a:fillRect/>
          </a:stretch>
        </p:blipFill>
        <p:spPr>
          <a:xfrm>
            <a:off x="1790723" y="29880504"/>
            <a:ext cx="2665355" cy="2665355"/>
          </a:xfrm>
          <a:prstGeom prst="rect">
            <a:avLst/>
          </a:prstGeom>
        </p:spPr>
      </p:pic>
      <p:sp>
        <p:nvSpPr>
          <p:cNvPr id="29" name="TextBox 28"/>
          <p:cNvSpPr txBox="1"/>
          <p:nvPr/>
        </p:nvSpPr>
        <p:spPr>
          <a:xfrm>
            <a:off x="4255898" y="29735408"/>
            <a:ext cx="7566799" cy="3908762"/>
          </a:xfrm>
          <a:prstGeom prst="rect">
            <a:avLst/>
          </a:prstGeom>
          <a:noFill/>
        </p:spPr>
        <p:txBody>
          <a:bodyPr wrap="square" rtlCol="0">
            <a:spAutoFit/>
          </a:bodyPr>
          <a:lstStyle/>
          <a:p>
            <a:r>
              <a:rPr lang="en-US" sz="3200" b="1" dirty="0"/>
              <a:t>General </a:t>
            </a:r>
            <a:r>
              <a:rPr lang="en-US" sz="3200" b="1" dirty="0" smtClean="0"/>
              <a:t>information</a:t>
            </a:r>
            <a:endParaRPr lang="en-US" sz="3200" dirty="0" smtClean="0"/>
          </a:p>
          <a:p>
            <a:endParaRPr lang="en-US" sz="2400" dirty="0"/>
          </a:p>
          <a:p>
            <a:r>
              <a:rPr lang="en-US" sz="2400" dirty="0" smtClean="0"/>
              <a:t>General </a:t>
            </a:r>
            <a:r>
              <a:rPr lang="en-US" sz="2400" dirty="0"/>
              <a:t>information about the dataset, e.g. title, description and ID. This general information is manually filled by the dataset owner. In addition to that, tags and group information are required for classification and enhancing dataset discoverability. This information can be entered manually or inferred using modules plugged into the topical profiler.</a:t>
            </a:r>
          </a:p>
          <a:p>
            <a:endParaRPr lang="en-US" sz="2400" dirty="0"/>
          </a:p>
        </p:txBody>
      </p:sp>
      <p:sp>
        <p:nvSpPr>
          <p:cNvPr id="32" name="TextBox 31"/>
          <p:cNvSpPr txBox="1"/>
          <p:nvPr/>
        </p:nvSpPr>
        <p:spPr>
          <a:xfrm>
            <a:off x="4296891" y="34763883"/>
            <a:ext cx="7566799" cy="2800767"/>
          </a:xfrm>
          <a:prstGeom prst="rect">
            <a:avLst/>
          </a:prstGeom>
          <a:noFill/>
        </p:spPr>
        <p:txBody>
          <a:bodyPr wrap="square" rtlCol="0">
            <a:spAutoFit/>
          </a:bodyPr>
          <a:lstStyle/>
          <a:p>
            <a:r>
              <a:rPr lang="en-US" sz="3200" b="1" dirty="0" smtClean="0"/>
              <a:t>Ownership information</a:t>
            </a:r>
            <a:endParaRPr lang="en-US" sz="3200" dirty="0" smtClean="0"/>
          </a:p>
          <a:p>
            <a:endParaRPr lang="en-US" sz="2400" dirty="0"/>
          </a:p>
          <a:p>
            <a:r>
              <a:rPr lang="en-US" sz="2400" dirty="0"/>
              <a:t>Information about the ownership of the dataset, e.g. organization details, maintainer details, author. The existence of this information is important to identify the authority on which the generated report and the newly corrected profile will be sent to.</a:t>
            </a:r>
          </a:p>
        </p:txBody>
      </p:sp>
      <p:sp>
        <p:nvSpPr>
          <p:cNvPr id="33" name="TextBox 32"/>
          <p:cNvSpPr txBox="1"/>
          <p:nvPr/>
        </p:nvSpPr>
        <p:spPr>
          <a:xfrm>
            <a:off x="19823561" y="29735860"/>
            <a:ext cx="7566799" cy="2800767"/>
          </a:xfrm>
          <a:prstGeom prst="rect">
            <a:avLst/>
          </a:prstGeom>
          <a:noFill/>
        </p:spPr>
        <p:txBody>
          <a:bodyPr wrap="square" rtlCol="0">
            <a:spAutoFit/>
          </a:bodyPr>
          <a:lstStyle/>
          <a:p>
            <a:r>
              <a:rPr lang="en-US" sz="3200" b="1" dirty="0" smtClean="0"/>
              <a:t>Access information</a:t>
            </a:r>
            <a:endParaRPr lang="en-US" sz="3200" dirty="0" smtClean="0"/>
          </a:p>
          <a:p>
            <a:endParaRPr lang="en-US" sz="2400" dirty="0"/>
          </a:p>
          <a:p>
            <a:r>
              <a:rPr lang="en-US" sz="2400" dirty="0"/>
              <a:t>Information about accessing and using the dataset. This includes the dataset URL, license information (i.e. license title and URL) and information about the dataset's resources. Each resource has also a set of attached metadata, e.g. resource name, URL, format, size.</a:t>
            </a:r>
          </a:p>
        </p:txBody>
      </p:sp>
      <p:sp>
        <p:nvSpPr>
          <p:cNvPr id="34" name="TextBox 33"/>
          <p:cNvSpPr txBox="1"/>
          <p:nvPr/>
        </p:nvSpPr>
        <p:spPr>
          <a:xfrm>
            <a:off x="19716900" y="34789805"/>
            <a:ext cx="7566799" cy="2431435"/>
          </a:xfrm>
          <a:prstGeom prst="rect">
            <a:avLst/>
          </a:prstGeom>
          <a:noFill/>
        </p:spPr>
        <p:txBody>
          <a:bodyPr wrap="square" rtlCol="0">
            <a:spAutoFit/>
          </a:bodyPr>
          <a:lstStyle/>
          <a:p>
            <a:r>
              <a:rPr lang="en-US" sz="3200" b="1" dirty="0" smtClean="0"/>
              <a:t>Provenance information</a:t>
            </a:r>
            <a:endParaRPr lang="en-US" sz="3200" dirty="0" smtClean="0"/>
          </a:p>
          <a:p>
            <a:endParaRPr lang="en-US" sz="2400" dirty="0"/>
          </a:p>
          <a:p>
            <a:r>
              <a:rPr lang="en-US" sz="2400" dirty="0"/>
              <a:t>Temporal and historical information on the dataset and its resources, e.g. creation and update dates, version information. Most of this information can be automatically filled up and tracked.</a:t>
            </a:r>
          </a:p>
        </p:txBody>
      </p:sp>
      <p:pic>
        <p:nvPicPr>
          <p:cNvPr id="30" name="Picture 29"/>
          <p:cNvPicPr>
            <a:picLocks noChangeAspect="1"/>
          </p:cNvPicPr>
          <p:nvPr/>
        </p:nvPicPr>
        <p:blipFill>
          <a:blip r:embed="rId15"/>
          <a:stretch>
            <a:fillRect/>
          </a:stretch>
        </p:blipFill>
        <p:spPr>
          <a:xfrm>
            <a:off x="15980555" y="29735276"/>
            <a:ext cx="2628259" cy="2628259"/>
          </a:xfrm>
          <a:prstGeom prst="rect">
            <a:avLst/>
          </a:prstGeom>
        </p:spPr>
      </p:pic>
    </p:spTree>
    <p:extLst>
      <p:ext uri="{BB962C8B-B14F-4D97-AF65-F5344CB8AC3E}">
        <p14:creationId xmlns:p14="http://schemas.microsoft.com/office/powerpoint/2010/main" val="17835288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459</TotalTime>
  <Words>296</Words>
  <Application>Microsoft Macintosh PowerPoint</Application>
  <PresentationFormat>Custom</PresentationFormat>
  <Paragraphs>27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NanumMyeongjo</vt:lpstr>
      <vt:lpstr>Arial</vt:lpstr>
      <vt:lpstr>Office Theme</vt:lpstr>
      <vt:lpstr>PowerPoint Presentation</vt:lpstr>
    </vt:vector>
  </TitlesOfParts>
  <Company>SAP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ASSAF, Ahmad</dc:creator>
  <cp:lastModifiedBy>AHMAD ASSAF</cp:lastModifiedBy>
  <cp:revision>47</cp:revision>
  <dcterms:created xsi:type="dcterms:W3CDTF">2013-05-22T10:16:20Z</dcterms:created>
  <dcterms:modified xsi:type="dcterms:W3CDTF">2015-05-12T17:00:50Z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233920287</vt:i4>
  </property>
  <property fmtid="{D5CDD505-2E9C-101B-9397-08002B2CF9AE}" pid="3" name="_NewReviewCycle">
    <vt:lpwstr/>
  </property>
  <property fmtid="{D5CDD505-2E9C-101B-9397-08002B2CF9AE}" pid="4" name="_EmailSubject">
    <vt:lpwstr>ESWC14 Poster</vt:lpwstr>
  </property>
  <property fmtid="{D5CDD505-2E9C-101B-9397-08002B2CF9AE}" pid="5" name="_AuthorEmail">
    <vt:lpwstr>ahmad.assaf@sap.com</vt:lpwstr>
  </property>
  <property fmtid="{D5CDD505-2E9C-101B-9397-08002B2CF9AE}" pid="6" name="_AuthorEmailDisplayName">
    <vt:lpwstr>ASSAF, Ahmad</vt:lpwstr>
  </property>
  <property fmtid="{D5CDD505-2E9C-101B-9397-08002B2CF9AE}" pid="7" name="_PreviousAdHocReviewCycleID">
    <vt:i4>946000980</vt:i4>
  </property>
</Properties>
</file>

<file path=docProps/thumbnail.jpeg>
</file>